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4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AC6491-5EA8-4088-A0F2-9B1C0844B7C4}" type="datetimeFigureOut">
              <a:rPr lang="pl-PL" smtClean="0"/>
              <a:t>08.05.2019</a:t>
            </a:fld>
            <a:endParaRPr lang="pl-PL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pl-PL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3AD588-6F1A-429B-8F83-E0032FF2B272}" type="slidenum">
              <a:rPr lang="pl-PL" smtClean="0"/>
              <a:t>‹N°›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3AD588-6F1A-429B-8F83-E0032FF2B272}" type="slidenum">
              <a:rPr lang="pl-PL" smtClean="0"/>
              <a:t>2</a:t>
            </a:fld>
            <a:endParaRPr lang="pl-P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ectangle à coins arrondis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ectangle à coins arrondis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BC2F797C-DF82-49CD-A829-5B4082114AB4}" type="datetimeFigureOut">
              <a:rPr lang="pl-PL" smtClean="0"/>
              <a:t>08.05.2019</a:t>
            </a:fld>
            <a:endParaRPr lang="pl-PL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pl-PL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B66EF0FF-6C18-4F1D-94D9-87D0B316B81D}" type="slidenum">
              <a:rPr lang="pl-PL" smtClean="0"/>
              <a:t>‹N°›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F797C-DF82-49CD-A829-5B4082114AB4}" type="datetimeFigureOut">
              <a:rPr lang="pl-PL" smtClean="0"/>
              <a:t>08.05.2019</a:t>
            </a:fld>
            <a:endParaRPr lang="pl-PL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EF0FF-6C18-4F1D-94D9-87D0B316B81D}" type="slidenum">
              <a:rPr lang="pl-PL" smtClean="0"/>
              <a:t>‹N°›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F797C-DF82-49CD-A829-5B4082114AB4}" type="datetimeFigureOut">
              <a:rPr lang="pl-PL" smtClean="0"/>
              <a:t>08.05.2019</a:t>
            </a:fld>
            <a:endParaRPr lang="pl-PL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EF0FF-6C18-4F1D-94D9-87D0B316B81D}" type="slidenum">
              <a:rPr lang="pl-PL" smtClean="0"/>
              <a:t>‹N°›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F797C-DF82-49CD-A829-5B4082114AB4}" type="datetimeFigureOut">
              <a:rPr lang="pl-PL" smtClean="0"/>
              <a:t>08.05.2019</a:t>
            </a:fld>
            <a:endParaRPr lang="pl-PL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EF0FF-6C18-4F1D-94D9-87D0B316B81D}" type="slidenum">
              <a:rPr lang="pl-PL" smtClean="0"/>
              <a:t>‹N°›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F797C-DF82-49CD-A829-5B4082114AB4}" type="datetimeFigureOut">
              <a:rPr lang="pl-PL" smtClean="0"/>
              <a:t>08.05.2019</a:t>
            </a:fld>
            <a:endParaRPr lang="pl-PL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EF0FF-6C18-4F1D-94D9-87D0B316B81D}" type="slidenum">
              <a:rPr lang="pl-PL" smtClean="0"/>
              <a:t>‹N°›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F797C-DF82-49CD-A829-5B4082114AB4}" type="datetimeFigureOut">
              <a:rPr lang="pl-PL" smtClean="0"/>
              <a:t>08.05.2019</a:t>
            </a:fld>
            <a:endParaRPr lang="pl-PL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EF0FF-6C18-4F1D-94D9-87D0B316B81D}" type="slidenum">
              <a:rPr lang="pl-PL" smtClean="0"/>
              <a:t>‹N°›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6" name="Espace réservé de la date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C2F797C-DF82-49CD-A829-5B4082114AB4}" type="datetimeFigureOut">
              <a:rPr lang="pl-PL" smtClean="0"/>
              <a:t>08.05.2019</a:t>
            </a:fld>
            <a:endParaRPr lang="pl-PL"/>
          </a:p>
        </p:txBody>
      </p:sp>
      <p:sp>
        <p:nvSpPr>
          <p:cNvPr id="27" name="Espace réservé du numéro de diapositive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66EF0FF-6C18-4F1D-94D9-87D0B316B81D}" type="slidenum">
              <a:rPr lang="pl-PL" smtClean="0"/>
              <a:t>‹N°›</a:t>
            </a:fld>
            <a:endParaRPr lang="pl-PL"/>
          </a:p>
        </p:txBody>
      </p:sp>
      <p:sp>
        <p:nvSpPr>
          <p:cNvPr id="28" name="Espace réservé du pied de page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BC2F797C-DF82-49CD-A829-5B4082114AB4}" type="datetimeFigureOut">
              <a:rPr lang="pl-PL" smtClean="0"/>
              <a:t>08.05.2019</a:t>
            </a:fld>
            <a:endParaRPr lang="pl-PL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pl-PL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B66EF0FF-6C18-4F1D-94D9-87D0B316B81D}" type="slidenum">
              <a:rPr lang="pl-PL" smtClean="0"/>
              <a:t>‹N°›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F797C-DF82-49CD-A829-5B4082114AB4}" type="datetimeFigureOut">
              <a:rPr lang="pl-PL" smtClean="0"/>
              <a:t>08.05.2019</a:t>
            </a:fld>
            <a:endParaRPr lang="pl-PL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EF0FF-6C18-4F1D-94D9-87D0B316B81D}" type="slidenum">
              <a:rPr lang="pl-PL" smtClean="0"/>
              <a:t>‹N°›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F797C-DF82-49CD-A829-5B4082114AB4}" type="datetimeFigureOut">
              <a:rPr lang="pl-PL" smtClean="0"/>
              <a:t>08.05.2019</a:t>
            </a:fld>
            <a:endParaRPr lang="pl-PL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EF0FF-6C18-4F1D-94D9-87D0B316B81D}" type="slidenum">
              <a:rPr lang="pl-PL" smtClean="0"/>
              <a:t>‹N°›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F797C-DF82-49CD-A829-5B4082114AB4}" type="datetimeFigureOut">
              <a:rPr lang="pl-PL" smtClean="0"/>
              <a:t>08.05.2019</a:t>
            </a:fld>
            <a:endParaRPr lang="pl-PL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EF0FF-6C18-4F1D-94D9-87D0B316B81D}" type="slidenum">
              <a:rPr lang="pl-PL" smtClean="0"/>
              <a:t>‹N°›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ectangle à coins arrondis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ectangle à coins arrondis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BC2F797C-DF82-49CD-A829-5B4082114AB4}" type="datetimeFigureOut">
              <a:rPr lang="pl-PL" smtClean="0"/>
              <a:t>08.05.2019</a:t>
            </a:fld>
            <a:endParaRPr lang="pl-PL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pl-PL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B66EF0FF-6C18-4F1D-94D9-87D0B316B81D}" type="slidenum">
              <a:rPr lang="pl-PL" smtClean="0"/>
              <a:t>‹N°›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dirty="0" smtClean="0"/>
              <a:t>ADJECTIFS DE NATIONALITÉ</a:t>
            </a:r>
            <a:endParaRPr lang="pl-PL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 dirty="0" smtClean="0"/>
              <a:t>Formation du féminin et du pluriel</a:t>
            </a:r>
            <a:endParaRPr lang="pl-P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spo╠ü┼ég┼éoska + 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2896" y="1732425"/>
            <a:ext cx="8647053" cy="3208743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-ais do -ais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803827"/>
            <a:ext cx="9144000" cy="525034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-ain do -ain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821033"/>
            <a:ext cx="9144000" cy="3215934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-ois do -ois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367227"/>
            <a:ext cx="9144000" cy="412354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-en do -enn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679919"/>
            <a:ext cx="9144000" cy="5498161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in">
  <a:themeElements>
    <a:clrScheme name="Débit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Urbai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i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11</TotalTime>
  <Words>10</Words>
  <Application>Microsoft Office PowerPoint</Application>
  <PresentationFormat>Affichage à l'écran (4:3)</PresentationFormat>
  <Paragraphs>3</Paragraphs>
  <Slides>6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7" baseType="lpstr">
      <vt:lpstr>Urbain</vt:lpstr>
      <vt:lpstr>ADJECTIFS DE NATIONALITÉ</vt:lpstr>
      <vt:lpstr>Diapositive 2</vt:lpstr>
      <vt:lpstr>Diapositive 3</vt:lpstr>
      <vt:lpstr>Diapositive 4</vt:lpstr>
      <vt:lpstr>Diapositive 5</vt:lpstr>
      <vt:lpstr>Diapositive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Aleksandra Jaskólska</dc:creator>
  <cp:lastModifiedBy>Aleksandra Jaskólska</cp:lastModifiedBy>
  <cp:revision>3</cp:revision>
  <dcterms:created xsi:type="dcterms:W3CDTF">2019-05-08T16:06:39Z</dcterms:created>
  <dcterms:modified xsi:type="dcterms:W3CDTF">2019-05-08T16:18:11Z</dcterms:modified>
</cp:coreProperties>
</file>